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2F73D4-C654-49CD-9F2B-AB774BE38E7F}" v="120" dt="2025-01-05T07:01:11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>
        <p:scale>
          <a:sx n="63" d="100"/>
          <a:sy n="63" d="100"/>
        </p:scale>
        <p:origin x="52" y="1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an Zine" userId="0c3b8da9ff15b3e2" providerId="LiveId" clId="{5A2F73D4-C654-49CD-9F2B-AB774BE38E7F}"/>
    <pc:docChg chg="modSld modMainMaster">
      <pc:chgData name="Nutan Zine" userId="0c3b8da9ff15b3e2" providerId="LiveId" clId="{5A2F73D4-C654-49CD-9F2B-AB774BE38E7F}" dt="2025-01-05T07:01:11.870" v="119"/>
      <pc:docMkLst>
        <pc:docMk/>
      </pc:docMkLst>
      <pc:sldChg chg="modTransition modAnim">
        <pc:chgData name="Nutan Zine" userId="0c3b8da9ff15b3e2" providerId="LiveId" clId="{5A2F73D4-C654-49CD-9F2B-AB774BE38E7F}" dt="2025-01-05T07:01:11.870" v="119"/>
        <pc:sldMkLst>
          <pc:docMk/>
          <pc:sldMk cId="0" sldId="257"/>
        </pc:sldMkLst>
      </pc:sldChg>
      <pc:sldChg chg="modTransition modAnim">
        <pc:chgData name="Nutan Zine" userId="0c3b8da9ff15b3e2" providerId="LiveId" clId="{5A2F73D4-C654-49CD-9F2B-AB774BE38E7F}" dt="2025-01-05T06:54:11.684" v="94"/>
        <pc:sldMkLst>
          <pc:docMk/>
          <pc:sldMk cId="0" sldId="258"/>
        </pc:sldMkLst>
      </pc:sldChg>
      <pc:sldChg chg="modTransition modAnim">
        <pc:chgData name="Nutan Zine" userId="0c3b8da9ff15b3e2" providerId="LiveId" clId="{5A2F73D4-C654-49CD-9F2B-AB774BE38E7F}" dt="2025-01-05T06:54:27.749" v="95"/>
        <pc:sldMkLst>
          <pc:docMk/>
          <pc:sldMk cId="0" sldId="259"/>
        </pc:sldMkLst>
      </pc:sldChg>
      <pc:sldChg chg="modTransition modAnim">
        <pc:chgData name="Nutan Zine" userId="0c3b8da9ff15b3e2" providerId="LiveId" clId="{5A2F73D4-C654-49CD-9F2B-AB774BE38E7F}" dt="2025-01-05T06:54:37.441" v="96"/>
        <pc:sldMkLst>
          <pc:docMk/>
          <pc:sldMk cId="0" sldId="260"/>
        </pc:sldMkLst>
      </pc:sldChg>
      <pc:sldChg chg="modTransition modAnim">
        <pc:chgData name="Nutan Zine" userId="0c3b8da9ff15b3e2" providerId="LiveId" clId="{5A2F73D4-C654-49CD-9F2B-AB774BE38E7F}" dt="2025-01-05T06:55:29.439" v="97"/>
        <pc:sldMkLst>
          <pc:docMk/>
          <pc:sldMk cId="0" sldId="261"/>
        </pc:sldMkLst>
      </pc:sldChg>
      <pc:sldChg chg="modTransition modAnim">
        <pc:chgData name="Nutan Zine" userId="0c3b8da9ff15b3e2" providerId="LiveId" clId="{5A2F73D4-C654-49CD-9F2B-AB774BE38E7F}" dt="2025-01-05T06:55:37.888" v="98"/>
        <pc:sldMkLst>
          <pc:docMk/>
          <pc:sldMk cId="0" sldId="262"/>
        </pc:sldMkLst>
      </pc:sldChg>
      <pc:sldChg chg="modTransition modAnim">
        <pc:chgData name="Nutan Zine" userId="0c3b8da9ff15b3e2" providerId="LiveId" clId="{5A2F73D4-C654-49CD-9F2B-AB774BE38E7F}" dt="2025-01-05T06:55:43.713" v="99"/>
        <pc:sldMkLst>
          <pc:docMk/>
          <pc:sldMk cId="0" sldId="263"/>
        </pc:sldMkLst>
      </pc:sldChg>
      <pc:sldChg chg="modTransition modAnim">
        <pc:chgData name="Nutan Zine" userId="0c3b8da9ff15b3e2" providerId="LiveId" clId="{5A2F73D4-C654-49CD-9F2B-AB774BE38E7F}" dt="2025-01-05T06:55:50.272" v="100"/>
        <pc:sldMkLst>
          <pc:docMk/>
          <pc:sldMk cId="0" sldId="264"/>
        </pc:sldMkLst>
      </pc:sldChg>
      <pc:sldChg chg="modTransition modAnim">
        <pc:chgData name="Nutan Zine" userId="0c3b8da9ff15b3e2" providerId="LiveId" clId="{5A2F73D4-C654-49CD-9F2B-AB774BE38E7F}" dt="2025-01-05T06:55:57.970" v="101"/>
        <pc:sldMkLst>
          <pc:docMk/>
          <pc:sldMk cId="0" sldId="265"/>
        </pc:sldMkLst>
      </pc:sldChg>
      <pc:sldChg chg="modTransition modAnim">
        <pc:chgData name="Nutan Zine" userId="0c3b8da9ff15b3e2" providerId="LiveId" clId="{5A2F73D4-C654-49CD-9F2B-AB774BE38E7F}" dt="2025-01-05T06:56:04.576" v="102"/>
        <pc:sldMkLst>
          <pc:docMk/>
          <pc:sldMk cId="0" sldId="266"/>
        </pc:sldMkLst>
      </pc:sldChg>
      <pc:sldChg chg="modTransition modAnim">
        <pc:chgData name="Nutan Zine" userId="0c3b8da9ff15b3e2" providerId="LiveId" clId="{5A2F73D4-C654-49CD-9F2B-AB774BE38E7F}" dt="2025-01-05T06:56:10.678" v="103"/>
        <pc:sldMkLst>
          <pc:docMk/>
          <pc:sldMk cId="0" sldId="267"/>
        </pc:sldMkLst>
      </pc:sldChg>
      <pc:sldChg chg="modTransition modAnim">
        <pc:chgData name="Nutan Zine" userId="0c3b8da9ff15b3e2" providerId="LiveId" clId="{5A2F73D4-C654-49CD-9F2B-AB774BE38E7F}" dt="2025-01-05T06:56:16.303" v="104"/>
        <pc:sldMkLst>
          <pc:docMk/>
          <pc:sldMk cId="0" sldId="268"/>
        </pc:sldMkLst>
      </pc:sldChg>
      <pc:sldChg chg="modTransition modAnim">
        <pc:chgData name="Nutan Zine" userId="0c3b8da9ff15b3e2" providerId="LiveId" clId="{5A2F73D4-C654-49CD-9F2B-AB774BE38E7F}" dt="2025-01-05T06:56:21.967" v="105"/>
        <pc:sldMkLst>
          <pc:docMk/>
          <pc:sldMk cId="0" sldId="269"/>
        </pc:sldMkLst>
      </pc:sldChg>
      <pc:sldChg chg="modTransition modAnim">
        <pc:chgData name="Nutan Zine" userId="0c3b8da9ff15b3e2" providerId="LiveId" clId="{5A2F73D4-C654-49CD-9F2B-AB774BE38E7F}" dt="2025-01-05T06:56:27.630" v="106"/>
        <pc:sldMkLst>
          <pc:docMk/>
          <pc:sldMk cId="0" sldId="270"/>
        </pc:sldMkLst>
      </pc:sldChg>
      <pc:sldChg chg="modTransition modAnim">
        <pc:chgData name="Nutan Zine" userId="0c3b8da9ff15b3e2" providerId="LiveId" clId="{5A2F73D4-C654-49CD-9F2B-AB774BE38E7F}" dt="2025-01-05T06:56:33.547" v="107"/>
        <pc:sldMkLst>
          <pc:docMk/>
          <pc:sldMk cId="0" sldId="271"/>
        </pc:sldMkLst>
      </pc:sldChg>
      <pc:sldMasterChg chg="modTransition modSldLayout">
        <pc:chgData name="Nutan Zine" userId="0c3b8da9ff15b3e2" providerId="LiveId" clId="{5A2F73D4-C654-49CD-9F2B-AB774BE38E7F}" dt="2025-01-05T06:48:53.667" v="22"/>
        <pc:sldMasterMkLst>
          <pc:docMk/>
          <pc:sldMasterMk cId="1423691093" sldId="2147483660"/>
        </pc:sldMasterMkLst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1747689600" sldId="2147483661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214498519" sldId="2147483662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1026881434" sldId="2147483663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1004331513" sldId="2147483664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925692461" sldId="2147483665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2280913962" sldId="2147483666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2358181125" sldId="2147483667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993390432" sldId="2147483668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2884807526" sldId="2147483669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553214220" sldId="2147483670"/>
          </pc:sldLayoutMkLst>
        </pc:sldLayoutChg>
        <pc:sldLayoutChg chg="modTransition">
          <pc:chgData name="Nutan Zine" userId="0c3b8da9ff15b3e2" providerId="LiveId" clId="{5A2F73D4-C654-49CD-9F2B-AB774BE38E7F}" dt="2025-01-05T06:48:53.667" v="22"/>
          <pc:sldLayoutMkLst>
            <pc:docMk/>
            <pc:sldMasterMk cId="1423691093" sldId="2147483660"/>
            <pc:sldLayoutMk cId="2982640967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EC2E-9AE9-43AB-8532-BC881B6B0E55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D321A-68A2-4395-922D-32282696D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13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pageNavigator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seller_state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seller_city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freight_value, Total price and Count of product_id by product_category_name and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qnaVisual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 and Year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freight_value, Total price and Count of product_id by product_category_name and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ScrollingTextVisual1448795304508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Total_Order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Total_Order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Total_Payments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Average_Of_Photos_Quantity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Average_Payment_Installment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Average_Freight_Value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 and Year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price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lineStackedColumnComboChart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order_item_id and Total freight_value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Categorywise Generating Product Description Length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Name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ScrollingTextVisual1448795304508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seller_zip_code_prefix by seller_city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decompositionTreeVisual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payment_value and Target_Payment_Value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d6033a0-cb82-4a28-989c-7f5ff3e0abb4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hape ,image ,textbox ,actionButton ,actionButton ,pageNavigator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split orient="vert"/>
      </p:transition>
    </mc:Choice>
    <mc:Fallback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price by seller_stat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Price By Seller 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price by seller_city ,actionButton ,textbox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Drillthrough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 freight_value, Total price and Count of product_id by product_category_name and Month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Value,Price &amp; Product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pivotTable ,qnaVisual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Matrix And Q &amp; A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map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&amp; Product-wise Count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hape ,Total price by Month and Year ,slicer ,Category Name ,ribbonChart ,treemap ,Total freight_value, Total price and Count of product_id by product_category_name and Month ,ScrollingTextVisual1448795304508 ,Total_Ord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Sales Analysis Dashboard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otal_Order ,Total_Payments ,Average_Of_Photos_Quantity ,Average_Payment_Installment ,Average_Freight_Value ,pieChart ,line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actionButton ,Total price by Month and Year ,slicer ,Category Name ,Total price by Month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Price Month &amp; Yearly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licer ,Category Name ,tableEx ,lineStackedColumnCombo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wise Product Size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slicer ,shape ,Total order_item_id and Total freight_value by Month ,Top 5 Categorywise Generating Product Description Length ,actionButton ,Category Nam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Multi Row Card, Area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ribbonChart ,slicer ,Category Name ,ScrollingTextVisual1448795304508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Count By Product Name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treemap ,Total seller_zip_code_prefix by seller_city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Total Order &amp; Sell by City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onutChart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258" y="457200"/>
            <a:ext cx="12143578" cy="64008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Tooltip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image ,decompositionTreeVisual ,kpi ,kpi ,Total payment_value and Target_Payment_Valu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Decompose_Tree,KPI,Gauge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split orient="vert"/>
      </p:transition>
    </mc:Choice>
    <mc:Fallback xmlns="">
      <p:transition spd="slow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741</Words>
  <Application>Microsoft Office PowerPoint</Application>
  <PresentationFormat>Widescreen</PresentationFormat>
  <Paragraphs>333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Custom Design</vt:lpstr>
      <vt:lpstr>Home</vt:lpstr>
      <vt:lpstr>Overview</vt:lpstr>
      <vt:lpstr>Total Price Month &amp; Yearly</vt:lpstr>
      <vt:lpstr>Category wise Product Size</vt:lpstr>
      <vt:lpstr>Multi Row Card, Area Chart</vt:lpstr>
      <vt:lpstr>Count By Product Name</vt:lpstr>
      <vt:lpstr>Total Order &amp; Sell by City</vt:lpstr>
      <vt:lpstr>Tooltip</vt:lpstr>
      <vt:lpstr>Decompose_Tree,KPI,Gauge</vt:lpstr>
      <vt:lpstr>Total Price By Seller State</vt:lpstr>
      <vt:lpstr>Drillthrough</vt:lpstr>
      <vt:lpstr>Total Value,Price &amp; Product</vt:lpstr>
      <vt:lpstr>Matrix And Q &amp; A Analysis</vt:lpstr>
      <vt:lpstr>State &amp; Product-wise Count</vt:lpstr>
      <vt:lpstr>Sales Analysis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Nutan Zine</cp:lastModifiedBy>
  <cp:revision>5</cp:revision>
  <dcterms:created xsi:type="dcterms:W3CDTF">2016-09-04T11:54:55Z</dcterms:created>
  <dcterms:modified xsi:type="dcterms:W3CDTF">2025-01-05T07:01:12Z</dcterms:modified>
</cp:coreProperties>
</file>